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62" r:id="rId6"/>
    <p:sldId id="270" r:id="rId7"/>
    <p:sldId id="267" r:id="rId8"/>
    <p:sldId id="260" r:id="rId9"/>
    <p:sldId id="264" r:id="rId10"/>
    <p:sldId id="265" r:id="rId11"/>
    <p:sldId id="263" r:id="rId12"/>
    <p:sldId id="266" r:id="rId13"/>
    <p:sldId id="269" r:id="rId14"/>
    <p:sldId id="272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800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030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336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796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888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30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76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61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03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715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86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A5B5-C650-4CBF-85C2-59697ED5235F}" type="datetimeFigureOut">
              <a:rPr lang="lt-LT" smtClean="0"/>
              <a:t>2021.12.16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53F2-EE11-4D4A-B31D-197CE588DE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359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jXfwgWI-O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 descr="Paveikslėlis, kuriame yra iliustracija, audinys&#10;&#10;Automatiškai sugeneruotas aprašymas">
            <a:extLst>
              <a:ext uri="{FF2B5EF4-FFF2-40B4-BE49-F238E27FC236}">
                <a16:creationId xmlns="" xmlns:a16="http://schemas.microsoft.com/office/drawing/2014/main" id="{B8793E73-F5E8-4774-A55F-8FE08D997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D1708E94-3B73-4A79-923A-FCD52A750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6" r="4281" b="-2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8" name="Paveikslėlis 7" descr="Paveikslėlis, kuriame yra plaukimas, asmuo, vandens sportas, sportas&#10;&#10;Automatiškai sugeneruotas aprašymas">
            <a:extLst>
              <a:ext uri="{FF2B5EF4-FFF2-40B4-BE49-F238E27FC236}">
                <a16:creationId xmlns="" xmlns:a16="http://schemas.microsoft.com/office/drawing/2014/main" id="{52C93F97-8C86-4250-B952-C633EA533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2FB249A8-967F-4C95-83F9-CE8286B6D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anchor="b">
            <a:normAutofit fontScale="90000"/>
          </a:bodyPr>
          <a:lstStyle/>
          <a:p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AND NON – FORMAL EDUCATION IN LITHUANIA</a:t>
            </a:r>
            <a:r>
              <a:rPr lang="lt-LT" sz="3100" dirty="0"/>
              <a:t/>
            </a:r>
            <a:br>
              <a:rPr lang="lt-LT" sz="3100" dirty="0"/>
            </a:br>
            <a:endParaRPr lang="lt-LT" sz="31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26998046-C497-4BDE-B858-A0136974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638800"/>
            <a:ext cx="5505814" cy="1106557"/>
          </a:xfrm>
        </p:spPr>
        <p:txBody>
          <a:bodyPr>
            <a:normAutofit/>
          </a:bodyPr>
          <a:lstStyle/>
          <a:p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JONIŠKIS „SAULĖS“ BAISIC SCHOOL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NOVEMBER</a:t>
            </a: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14 - 20</a:t>
            </a:r>
            <a:endParaRPr lang="lt-L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ROMANIA</a:t>
            </a:r>
          </a:p>
        </p:txBody>
      </p:sp>
    </p:spTree>
    <p:extLst>
      <p:ext uri="{BB962C8B-B14F-4D97-AF65-F5344CB8AC3E}">
        <p14:creationId xmlns:p14="http://schemas.microsoft.com/office/powerpoint/2010/main" val="8074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urinio vietos rezervavimo ženklas 7">
            <a:extLst>
              <a:ext uri="{FF2B5EF4-FFF2-40B4-BE49-F238E27FC236}">
                <a16:creationId xmlns="" xmlns:a16="http://schemas.microsoft.com/office/drawing/2014/main" id="{89D7877E-1527-4402-AAA6-7B267B25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60" y="1240114"/>
            <a:ext cx="10734675" cy="47882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for Mathematics PUPP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the basic education program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10th grade.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Young journalists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"Self-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path to health"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alphabet path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language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formers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(English language for the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formers)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3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40AC7296-DBFA-4D9B-B73C-200D357641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9686F445-EDF1-44CE-9F78-5B8AFD8218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7AEF531-BFA1-4472-BB19-6B72C1AA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CAMPS</a:t>
            </a:r>
            <a:endParaRPr lang="lt-L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291A974E-6A3E-417C-8578-62256D10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Children's summer camp programs. Municipalities usually organize day camps.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95152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999C3E9-79F2-4D3E-9FBB-A1DCD7A6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formal education for students with special needs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EF681547-570A-4C21-BDFA-3A4289BA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2711395"/>
            <a:ext cx="4706341" cy="3465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Sports club “Strong and fit”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 the rhythm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99AA6D9E-4422-4BDA-9982-0F175C485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512263B8-53C5-4837-A45D-435BB4FEC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068" y="2457970"/>
            <a:ext cx="4270575" cy="4292676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E42723C-1419-4625-9FF6-487034CD0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18049" y="-6"/>
            <a:ext cx="5082851" cy="3924891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903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2BB5FAC1-A53F-42C6-A500-C3A21CF0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4C2878D-75CC-4BD5-8D9B-D2DECC439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A2AFE463-9F7A-4484-A930-FB70BBEF7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FBDA0F3-7736-44BE-B01D-2F9C445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238415"/>
            <a:ext cx="3618284" cy="27432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technology lessons for students with special needs and for</a:t>
            </a:r>
            <a:r>
              <a:rPr lang="lt-LT" sz="24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classes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="" xmlns:a16="http://schemas.microsoft.com/office/drawing/2014/main" id="{4D0C4144-923A-4C4F-A1B7-526A029CE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51631" y="2126611"/>
            <a:ext cx="8888738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6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B58F04C-1079-4B7E-A1FE-3144EB78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79" y="2894752"/>
            <a:ext cx="600398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CLUB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753FF912-D204-4A97-B40B-C0C82E80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688" y="4477914"/>
            <a:ext cx="6946955" cy="12999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Pupil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teachers, design and sew avant-garde clothes that are displayed during the school's name day celebration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="" xmlns:a16="http://schemas.microsoft.com/office/drawing/2014/main" id="{389677CC-67C4-4C2A-AF7F-5EDF630B5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370935D5-9F59-4231-B1BD-9437D8225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909A0DAB-43F4-4074-A19C-5DD20C599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208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>
            <a:extLst>
              <a:ext uri="{FF2B5EF4-FFF2-40B4-BE49-F238E27FC236}">
                <a16:creationId xmlns="" xmlns:a16="http://schemas.microsoft.com/office/drawing/2014/main" id="{CC52AD33-DB7B-47DA-BFF7-D6977CD1F3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4CFAF427-376E-4363-94D3-505B73BC6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6AFA69A-8A72-49AF-8080-F5FC84F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265044"/>
            <a:ext cx="3130031" cy="1741558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NEWSPAPER: </a:t>
            </a: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</a:t>
            </a: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SUN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FOR YOUNG JOURNALISTS</a:t>
            </a: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Lentelė 6">
            <a:extLst>
              <a:ext uri="{FF2B5EF4-FFF2-40B4-BE49-F238E27FC236}">
                <a16:creationId xmlns="" xmlns:a16="http://schemas.microsoft.com/office/drawing/2014/main" id="{BBE8502F-2728-4922-BF58-39875B0CE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10464"/>
              </p:ext>
            </p:extLst>
          </p:nvPr>
        </p:nvGraphicFramePr>
        <p:xfrm>
          <a:off x="197039" y="2271628"/>
          <a:ext cx="3381048" cy="432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048">
                  <a:extLst>
                    <a:ext uri="{9D8B030D-6E8A-4147-A177-3AD203B41FA5}">
                      <a16:colId xmlns="" xmlns:a16="http://schemas.microsoft.com/office/drawing/2014/main" val="441851734"/>
                    </a:ext>
                  </a:extLst>
                </a:gridCol>
              </a:tblGrid>
              <a:tr h="4321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teachers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articles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acitvities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interesting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news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published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nespaper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evry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4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</a:t>
                      </a:r>
                      <a:r>
                        <a:rPr lang="lt-LT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637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A3207CFB-C0DB-46DB-B5CF-0F128AE8A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B2BA6EAA-CF97-45F1-9952-53A3B7869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3B7E5A2-A8BD-4212-A17D-85C9B736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707892"/>
            <a:ext cx="3947592" cy="289864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Dofe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DofE is the world's leading youth achievement award program.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get new skills in the four sections of the award: volunteering, physical activity, skill and expedition.</a:t>
            </a:r>
            <a:b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school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running this program </a:t>
            </a:r>
            <a:r>
              <a:rPr lang="lt-LT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years.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="" xmlns:a16="http://schemas.microsoft.com/office/drawing/2014/main" id="{EBE5D493-12E5-414E-AB9F-9DC9F1FC3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E0743952-19B7-4131-99D2-17CD8F1495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567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70DB479-96CC-4E9B-B55D-1F2FAB12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730" y="0"/>
            <a:ext cx="6039678" cy="668231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EDUCATION SYSTEM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="" xmlns:a16="http://schemas.microsoft.com/office/drawing/2014/main" id="{13D2EF9C-769C-47C1-8C09-987E660C4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516" t="20118" r="24070" b="5201"/>
          <a:stretch/>
        </p:blipFill>
        <p:spPr>
          <a:xfrm>
            <a:off x="-1" y="0"/>
            <a:ext cx="6244453" cy="6732104"/>
          </a:xfrm>
        </p:spPr>
      </p:pic>
      <p:sp>
        <p:nvSpPr>
          <p:cNvPr id="8" name="Stačiakampis 7">
            <a:extLst>
              <a:ext uri="{FF2B5EF4-FFF2-40B4-BE49-F238E27FC236}">
                <a16:creationId xmlns="" xmlns:a16="http://schemas.microsoft.com/office/drawing/2014/main" id="{60A90063-B1AB-4D27-AAE8-4DD992B0FCA7}"/>
              </a:ext>
            </a:extLst>
          </p:cNvPr>
          <p:cNvSpPr/>
          <p:nvPr/>
        </p:nvSpPr>
        <p:spPr>
          <a:xfrm>
            <a:off x="1616766" y="5725158"/>
            <a:ext cx="3697356" cy="86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PRESCHOOL EDUCATION</a:t>
            </a:r>
          </a:p>
        </p:txBody>
      </p:sp>
      <p:sp>
        <p:nvSpPr>
          <p:cNvPr id="9" name="Stačiakampis 8">
            <a:extLst>
              <a:ext uri="{FF2B5EF4-FFF2-40B4-BE49-F238E27FC236}">
                <a16:creationId xmlns="" xmlns:a16="http://schemas.microsoft.com/office/drawing/2014/main" id="{2D354062-DA21-412A-94D9-A7A7803F14C9}"/>
              </a:ext>
            </a:extLst>
          </p:cNvPr>
          <p:cNvSpPr/>
          <p:nvPr/>
        </p:nvSpPr>
        <p:spPr>
          <a:xfrm>
            <a:off x="1616766" y="5247862"/>
            <a:ext cx="3697356" cy="47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PRE-SCHOOL EDUCATION (PREPARATION FOR SCHOOL)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ačiakampis 9">
            <a:extLst>
              <a:ext uri="{FF2B5EF4-FFF2-40B4-BE49-F238E27FC236}">
                <a16:creationId xmlns="" xmlns:a16="http://schemas.microsoft.com/office/drawing/2014/main" id="{4B8D4573-0CFE-48CC-BC68-C17C5365AC33}"/>
              </a:ext>
            </a:extLst>
          </p:cNvPr>
          <p:cNvSpPr/>
          <p:nvPr/>
        </p:nvSpPr>
        <p:spPr>
          <a:xfrm>
            <a:off x="1616766" y="4757530"/>
            <a:ext cx="3697356" cy="47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EDUCATION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="" xmlns:a16="http://schemas.microsoft.com/office/drawing/2014/main" id="{503E6526-A0D0-412D-8907-1696E3DFD827}"/>
              </a:ext>
            </a:extLst>
          </p:cNvPr>
          <p:cNvSpPr/>
          <p:nvPr/>
        </p:nvSpPr>
        <p:spPr>
          <a:xfrm>
            <a:off x="1616766" y="3697356"/>
            <a:ext cx="3697356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EDUCATION</a:t>
            </a:r>
          </a:p>
        </p:txBody>
      </p:sp>
      <p:sp>
        <p:nvSpPr>
          <p:cNvPr id="12" name="Stačiakampis 11">
            <a:extLst>
              <a:ext uri="{FF2B5EF4-FFF2-40B4-BE49-F238E27FC236}">
                <a16:creationId xmlns="" xmlns:a16="http://schemas.microsoft.com/office/drawing/2014/main" id="{3E0A5432-3B05-4B3C-B888-0607312AFA07}"/>
              </a:ext>
            </a:extLst>
          </p:cNvPr>
          <p:cNvSpPr/>
          <p:nvPr/>
        </p:nvSpPr>
        <p:spPr>
          <a:xfrm>
            <a:off x="1616766" y="3273287"/>
            <a:ext cx="2981738" cy="41103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EDUCATION</a:t>
            </a:r>
          </a:p>
        </p:txBody>
      </p:sp>
      <p:sp>
        <p:nvSpPr>
          <p:cNvPr id="13" name="Stačiakampis 12">
            <a:extLst>
              <a:ext uri="{FF2B5EF4-FFF2-40B4-BE49-F238E27FC236}">
                <a16:creationId xmlns="" xmlns:a16="http://schemas.microsoft.com/office/drawing/2014/main" id="{75931539-F1E6-4975-995E-296FC74E429F}"/>
              </a:ext>
            </a:extLst>
          </p:cNvPr>
          <p:cNvSpPr/>
          <p:nvPr/>
        </p:nvSpPr>
        <p:spPr>
          <a:xfrm>
            <a:off x="4566712" y="2856172"/>
            <a:ext cx="808383" cy="12189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VOCATIONAL TRAINING</a:t>
            </a:r>
          </a:p>
        </p:txBody>
      </p:sp>
      <p:sp>
        <p:nvSpPr>
          <p:cNvPr id="14" name="Stačiakampis 13">
            <a:extLst>
              <a:ext uri="{FF2B5EF4-FFF2-40B4-BE49-F238E27FC236}">
                <a16:creationId xmlns="" xmlns:a16="http://schemas.microsoft.com/office/drawing/2014/main" id="{BC7D22B3-25C4-4581-8B34-21EF7869EC7C}"/>
              </a:ext>
            </a:extLst>
          </p:cNvPr>
          <p:cNvSpPr/>
          <p:nvPr/>
        </p:nvSpPr>
        <p:spPr>
          <a:xfrm>
            <a:off x="1616766" y="2524648"/>
            <a:ext cx="2949946" cy="7356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STUDIES</a:t>
            </a:r>
          </a:p>
        </p:txBody>
      </p:sp>
      <p:sp>
        <p:nvSpPr>
          <p:cNvPr id="15" name="Stačiakampis 14">
            <a:extLst>
              <a:ext uri="{FF2B5EF4-FFF2-40B4-BE49-F238E27FC236}">
                <a16:creationId xmlns="" xmlns:a16="http://schemas.microsoft.com/office/drawing/2014/main" id="{B578DB6A-8050-46F7-8DEB-F1D8A598AF6B}"/>
              </a:ext>
            </a:extLst>
          </p:cNvPr>
          <p:cNvSpPr/>
          <p:nvPr/>
        </p:nvSpPr>
        <p:spPr>
          <a:xfrm>
            <a:off x="1616766" y="2213113"/>
            <a:ext cx="2949946" cy="2984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'S STUDIES</a:t>
            </a:r>
          </a:p>
        </p:txBody>
      </p:sp>
      <p:sp>
        <p:nvSpPr>
          <p:cNvPr id="16" name="Stačiakampis 15">
            <a:extLst>
              <a:ext uri="{FF2B5EF4-FFF2-40B4-BE49-F238E27FC236}">
                <a16:creationId xmlns="" xmlns:a16="http://schemas.microsoft.com/office/drawing/2014/main" id="{AB2FB9CA-334D-4BBD-984F-590F35CA2A9A}"/>
              </a:ext>
            </a:extLst>
          </p:cNvPr>
          <p:cNvSpPr/>
          <p:nvPr/>
        </p:nvSpPr>
        <p:spPr>
          <a:xfrm>
            <a:off x="1616766" y="1577009"/>
            <a:ext cx="2949946" cy="6230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DOCTORAL STUDIES</a:t>
            </a:r>
          </a:p>
        </p:txBody>
      </p:sp>
      <p:sp>
        <p:nvSpPr>
          <p:cNvPr id="17" name="Stačiakampis 16">
            <a:extLst>
              <a:ext uri="{FF2B5EF4-FFF2-40B4-BE49-F238E27FC236}">
                <a16:creationId xmlns="" xmlns:a16="http://schemas.microsoft.com/office/drawing/2014/main" id="{EF4EB9E3-90EE-4CE0-9932-1248134C1AEF}"/>
              </a:ext>
            </a:extLst>
          </p:cNvPr>
          <p:cNvSpPr/>
          <p:nvPr/>
        </p:nvSpPr>
        <p:spPr>
          <a:xfrm>
            <a:off x="5375095" y="3429000"/>
            <a:ext cx="869357" cy="180582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- FORMAL CHILDREN</a:t>
            </a:r>
            <a:endParaRPr lang="lt-L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</a:t>
            </a:r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t-L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8" name="Stačiakampis 17">
            <a:extLst>
              <a:ext uri="{FF2B5EF4-FFF2-40B4-BE49-F238E27FC236}">
                <a16:creationId xmlns="" xmlns:a16="http://schemas.microsoft.com/office/drawing/2014/main" id="{A1A79C88-A5F8-49C1-B431-9C8C89AA1CF9}"/>
              </a:ext>
            </a:extLst>
          </p:cNvPr>
          <p:cNvSpPr/>
          <p:nvPr/>
        </p:nvSpPr>
        <p:spPr>
          <a:xfrm>
            <a:off x="5314122" y="0"/>
            <a:ext cx="662608" cy="3415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</p:txBody>
      </p:sp>
      <p:sp>
        <p:nvSpPr>
          <p:cNvPr id="19" name="Stačiakampis 18">
            <a:extLst>
              <a:ext uri="{FF2B5EF4-FFF2-40B4-BE49-F238E27FC236}">
                <a16:creationId xmlns="" xmlns:a16="http://schemas.microsoft.com/office/drawing/2014/main" id="{599805A1-F030-410F-A0FF-7A75AA983E0F}"/>
              </a:ext>
            </a:extLst>
          </p:cNvPr>
          <p:cNvSpPr/>
          <p:nvPr/>
        </p:nvSpPr>
        <p:spPr>
          <a:xfrm>
            <a:off x="4594590" y="66152"/>
            <a:ext cx="719532" cy="252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NON-DEGREE STUDIES (TEACHING AND RESIDENCE)</a:t>
            </a:r>
            <a:endParaRPr lang="lt-L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4827CBA-7CD5-4120-B996-AE43EEF737E9}"/>
              </a:ext>
            </a:extLst>
          </p:cNvPr>
          <p:cNvSpPr txBox="1"/>
          <p:nvPr/>
        </p:nvSpPr>
        <p:spPr>
          <a:xfrm>
            <a:off x="6215271" y="827257"/>
            <a:ext cx="58011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Lithuanian education system cover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formal and non-formal education, self-education and educational assistance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institutions. Formal education is approved by the Ministry of Education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programs.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assistance institutions provide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kinds of assistance (social, psychological etc.) in formal education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- education is personal development, learning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libraries, media, the Internet,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museums and life experiences taken from others.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Non-formal education includes those institutions where a person can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existing knowledge or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additional competencies according to their personal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needs. Non - formal education also includes pre-school education and adult education.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1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69CA58E-9D98-4070-819B-5E135CEF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NON-FORMAL EDUCATION IN LITHUANIA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9909BF72-3C38-41D2-8989-02044490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non-formal education is to meet the needs of students for cognition, education and self-expression, to help them become active members of society.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Non-formal education programs for children are implemented by music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sport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schools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freelance teachers, and other education providers.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BE3416F7-75B7-4E30-9583-BE891F2C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 FORMAL EDUCATION FORMS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52A871FB-1CC2-41AC-855E-592460E51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non-formal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basket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recommnded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euro a month. The money can be used by pupils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municipallity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acrceditated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non-formal children education programs.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persons with a pedagogical education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00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FFF1249-C7D4-4232-B437-4300C34A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pPr algn="ctr"/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DUCATIONAL</a:t>
            </a: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COMPLEMENTGENERAL EDUCATION</a:t>
            </a:r>
            <a:endParaRPr lang="lt-LT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8BC03B8B-38C1-4F71-ADD8-231B81C2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2" y="2330505"/>
            <a:ext cx="6413736" cy="397958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kind of programs are usually implemented in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sport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funds are received by the municipalities according to the number of students. Parents in these schools pay a fee for their children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which is determined by the founder (municipality), usually it is about 15 percent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program prices.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2C6A3BC2-5A7C-4D7F-A8C5-F97ACA8777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09" y="581892"/>
            <a:ext cx="2535660" cy="251875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A8FE1E7B-C135-4619-ADAC-EFD73373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07" y="3707894"/>
            <a:ext cx="2530000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6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353A1C5-51A7-45FB-B33C-559C4D49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2608792"/>
            <a:ext cx="9471956" cy="1137111"/>
          </a:xfrm>
        </p:spPr>
        <p:txBody>
          <a:bodyPr>
            <a:normAutofit/>
          </a:bodyPr>
          <a:lstStyle/>
          <a:p>
            <a:r>
              <a:rPr lang="lt-L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SCHOOL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18380A3B-FA2C-4620-B848-8EE464BE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28" y="4103037"/>
            <a:ext cx="7745969" cy="1408222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educational plan, each school is given funds to pay for the circles. For one class set is given 2 hours a week.</a:t>
            </a:r>
          </a:p>
          <a:p>
            <a:endParaRPr lang="lt-LT" sz="2000" dirty="0"/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378A40E8-DAAB-4D73-B9BF-023079C7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5" y="1173707"/>
            <a:ext cx="2916936" cy="12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0F30FA8D-69CE-45E0-A91D-AFC0E192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60" r="9089" b="361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4BED1FC-E3AB-4ABE-8249-6C311C07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5" y="1069354"/>
            <a:ext cx="6929984" cy="5490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 supports for non-formal education</a:t>
            </a:r>
            <a:r>
              <a:rPr lang="lt-L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2016 The EU project “Development of Non-formal Education Services for Children” was started to implement by the Lithuanian Center for Non-formal Education.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 schools which submitted applications can participate in non-formal education. Students can visit theaters, parks, organic farms, workshops, etc. active leisure spaces,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manege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swimming pools for free.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780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A984035-58CD-4222-A34F-F4E3A596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COGNITIVE ACTIVITIES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D8C71306-FF8E-4173-9D93-94AC68E4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70" y="1958146"/>
            <a:ext cx="10515600" cy="27066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funded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e.g. excursions, educational programs in museums, etc.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3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EABF1AFF-F207-4C74-A2CB-B3CC6533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72496"/>
            <a:ext cx="10982325" cy="1325563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SCHOOL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C564D2D1-C6B1-481F-B756-A458608D5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1695450"/>
            <a:ext cx="5648325" cy="51625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for all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healthy and safe"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Sports games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"Health all year round"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“Young naturalists”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Wrestling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 Club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55F95CB8-96AC-49E8-8863-61A098331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2862" y="1252539"/>
            <a:ext cx="5915025" cy="54578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“Young naturalists 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ABC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"Pause"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"Young Researcher„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Friendship bridge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keep my health"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"Secrets of Floristry"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"Game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2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653</Words>
  <Application>Microsoft Office PowerPoint</Application>
  <PresentationFormat>Plačiaekranė</PresentationFormat>
  <Paragraphs>70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FORMAL AND NON – FORMAL EDUCATION IN LITHUANIA </vt:lpstr>
      <vt:lpstr>EDUCATION SYSTEM</vt:lpstr>
      <vt:lpstr>NON-FORMAL EDUCATION IN LITHUANIA</vt:lpstr>
      <vt:lpstr>NON- FORMAL EDUCATION FORMS</vt:lpstr>
      <vt:lpstr>EDUCATIONAL PROGRAMS THAT COMPLEMENTGENERAL EDUCATION</vt:lpstr>
      <vt:lpstr>AT SCHOOL</vt:lpstr>
      <vt:lpstr>The EU supports for non-formal education activities In  2016 The EU project “Development of Non-formal Education Services for Children” was started to implement by the Lithuanian Center for Non-formal Education. Now the schools which submitted applications can participate in non-formal education. Students can visit theaters, parks, organic farms, workshops, etc. active leisure spaces, manege, swimming pools for free. </vt:lpstr>
      <vt:lpstr>STUDENTS COGNITIVE ACTIVITIES</vt:lpstr>
      <vt:lpstr>NON- FORMAL EDUCATION IN OUR SCHOOL</vt:lpstr>
      <vt:lpstr>„PowerPoint“ pateiktis</vt:lpstr>
      <vt:lpstr>SUMMER CAMPS</vt:lpstr>
      <vt:lpstr>Non formal education for students with special needs</vt:lpstr>
      <vt:lpstr>Wood technology lessons for students with special needs and for youth classes </vt:lpstr>
      <vt:lpstr>DESIGN CLUB</vt:lpstr>
      <vt:lpstr>SCHOOL NEWSPAPER:  “THE LOOK AT THE SUN” FOR YOUNG JOURNALISTS</vt:lpstr>
      <vt:lpstr>Dofe program  The DofE is the world's leading youth achievement award program. Students get new skills in the four sections of the award: volunteering, physical activity, skill and expedition. Our school hasalready been running this program for 13 years.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NEFORMALUSIS ŠVIETIMAS</dc:title>
  <dc:creator>DAIVA LUKIENĖ</dc:creator>
  <cp:lastModifiedBy>Serv</cp:lastModifiedBy>
  <cp:revision>52</cp:revision>
  <dcterms:created xsi:type="dcterms:W3CDTF">2021-10-14T15:43:42Z</dcterms:created>
  <dcterms:modified xsi:type="dcterms:W3CDTF">2021-12-16T10:01:35Z</dcterms:modified>
</cp:coreProperties>
</file>